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2571768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№28 г.Лениногорска» муниципального образования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«Лениногорский муниципальный район» Республики Татарстан</a:t>
            </a: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Ребусы от дяди Степы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857628"/>
            <a:ext cx="8429684" cy="2571768"/>
          </a:xfrm>
        </p:spPr>
        <p:txBody>
          <a:bodyPr>
            <a:normAutofit/>
          </a:bodyPr>
          <a:lstStyle/>
          <a:p>
            <a:pPr algn="l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Воспитатель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Билалова Эльвира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Хамитовна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Desktop\nc-snapshot15687254919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428868"/>
            <a:ext cx="4671846" cy="287232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4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ше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64347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                            </a:t>
            </a:r>
            <a:r>
              <a:rPr lang="ru-RU" dirty="0" smtClean="0"/>
              <a:t> </a:t>
            </a:r>
            <a:r>
              <a:rPr lang="ru-RU" b="1" dirty="0" smtClean="0"/>
              <a:t>,,,                          </a:t>
            </a:r>
            <a:r>
              <a:rPr lang="ru-RU" b="1" dirty="0" smtClean="0"/>
              <a:t>М = Х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                                 </a:t>
            </a:r>
            <a:r>
              <a:rPr lang="ru-RU" dirty="0" smtClean="0">
                <a:solidFill>
                  <a:srgbClr val="C00000"/>
                </a:solidFill>
              </a:rPr>
              <a:t>      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              </a:t>
            </a:r>
          </a:p>
          <a:p>
            <a:pPr>
              <a:buNone/>
            </a:pPr>
            <a:endParaRPr lang="ru-RU" b="1" dirty="0" smtClean="0"/>
          </a:p>
        </p:txBody>
      </p:sp>
      <p:pic>
        <p:nvPicPr>
          <p:cNvPr id="16393" name="Picture 9" descr="C:\Users\User\Desktop\kisspng-clip-art-christmas-house-clip-art-cute-house-5b41836301c255.7102555015310201310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928802"/>
            <a:ext cx="2071702" cy="2657494"/>
          </a:xfrm>
          <a:prstGeom prst="rect">
            <a:avLst/>
          </a:prstGeom>
          <a:noFill/>
        </p:spPr>
      </p:pic>
      <p:pic>
        <p:nvPicPr>
          <p:cNvPr id="1026" name="Picture 2" descr="C:\Users\User\Desktop\ori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214422"/>
            <a:ext cx="2414586" cy="3019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   </a:t>
            </a:r>
            <a:r>
              <a:rPr lang="ru-RU" dirty="0" smtClean="0"/>
              <a:t> 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ru-RU" sz="5600" dirty="0" smtClean="0"/>
              <a:t>                    ,,, </a:t>
            </a:r>
          </a:p>
          <a:p>
            <a:pPr lvl="2">
              <a:buNone/>
            </a:pPr>
            <a:r>
              <a:rPr lang="ru-RU" sz="5200" dirty="0" smtClean="0"/>
              <a:t>                          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ЦА</a:t>
            </a: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 descr="C:\Users\User\Desktop\ulitka-animatsionnaya-kartinka-004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857364"/>
            <a:ext cx="307183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     </a:t>
            </a:r>
            <a:r>
              <a:rPr lang="ru-RU" dirty="0" smtClean="0"/>
              <a:t> 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9600" b="1" dirty="0" smtClean="0">
                <a:solidFill>
                  <a:srgbClr val="C00000"/>
                </a:solidFill>
              </a:rPr>
              <a:t>  </a:t>
            </a:r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МА</a:t>
            </a:r>
            <a:r>
              <a:rPr lang="ru-RU" sz="9600" b="1" dirty="0" smtClean="0">
                <a:solidFill>
                  <a:srgbClr val="C00000"/>
                </a:solidFill>
              </a:rPr>
              <a:t>   </a:t>
            </a:r>
            <a:endParaRPr lang="ru-RU" sz="96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C:\Users\User\Desktop\SJ3Z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214422"/>
            <a:ext cx="4429156" cy="3589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      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6600" dirty="0" smtClean="0"/>
              <a:t>          ,     ,</a:t>
            </a:r>
          </a:p>
          <a:p>
            <a:pPr>
              <a:buNone/>
            </a:pPr>
            <a:endParaRPr lang="ru-RU" sz="6600" dirty="0" smtClean="0"/>
          </a:p>
          <a:p>
            <a:pPr>
              <a:buNone/>
            </a:pPr>
            <a:endParaRPr lang="ru-RU" sz="6600" dirty="0" smtClean="0"/>
          </a:p>
          <a:p>
            <a:pPr>
              <a:buNone/>
            </a:pPr>
            <a:r>
              <a:rPr lang="ru-RU" sz="6600" dirty="0" smtClean="0"/>
              <a:t>                             </a:t>
            </a:r>
            <a:endParaRPr lang="ru-RU" sz="6600" dirty="0"/>
          </a:p>
        </p:txBody>
      </p:sp>
      <p:pic>
        <p:nvPicPr>
          <p:cNvPr id="18436" name="Picture 4" descr="C:\Users\User\Desktop\depositphotos_49937525-stock-illustration-wha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214554"/>
            <a:ext cx="2565916" cy="1928826"/>
          </a:xfrm>
          <a:prstGeom prst="rect">
            <a:avLst/>
          </a:prstGeom>
          <a:noFill/>
        </p:spPr>
      </p:pic>
      <p:pic>
        <p:nvPicPr>
          <p:cNvPr id="18437" name="Picture 5" descr="C:\Users\User\Desktop\12fc5667b8740c62637da424fea2eaa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2498" y="1928803"/>
            <a:ext cx="1783093" cy="2286016"/>
          </a:xfrm>
          <a:prstGeom prst="rect">
            <a:avLst/>
          </a:prstGeom>
          <a:noFill/>
        </p:spPr>
      </p:pic>
      <p:pic>
        <p:nvPicPr>
          <p:cNvPr id="1026" name="Picture 2" descr="C:\Users\User\Desktop\Lake+Oswego+and+Tigard_+Restarting+a+Stalled+Water+Projec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500306"/>
            <a:ext cx="2286016" cy="2388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  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</a:t>
            </a:r>
            <a:r>
              <a:rPr lang="ru-RU" sz="4000" dirty="0" smtClean="0"/>
              <a:t> 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     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                            ,,         ,                           , ,,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9459" name="Picture 3" descr="C:\Users\User\Desktop\59241b_aeae41d9779e4d5e9029245aae22d95c_mv2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2571744"/>
            <a:ext cx="3071834" cy="10415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3108" y="3244334"/>
            <a:ext cx="1071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Зубная… </a:t>
            </a:r>
            <a:endParaRPr lang="ru-RU" dirty="0"/>
          </a:p>
        </p:txBody>
      </p:sp>
      <p:pic>
        <p:nvPicPr>
          <p:cNvPr id="19461" name="Picture 5" descr="C:\Users\User\Desktop\Yg6H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214554"/>
            <a:ext cx="1571636" cy="1953631"/>
          </a:xfrm>
          <a:prstGeom prst="rect">
            <a:avLst/>
          </a:prstGeom>
          <a:noFill/>
        </p:spPr>
      </p:pic>
      <p:pic>
        <p:nvPicPr>
          <p:cNvPr id="19462" name="Picture 6" descr="C:\Users\User\Desktop\_29190-8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3" y="1500174"/>
            <a:ext cx="178595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8000" dirty="0" smtClean="0"/>
              <a:t>   </a:t>
            </a: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 </a:t>
            </a:r>
            <a:r>
              <a:rPr lang="ru-RU" sz="8000" dirty="0" smtClean="0"/>
              <a:t>   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 </a:t>
            </a:r>
            <a:r>
              <a:rPr lang="ru-RU" sz="8000" dirty="0" smtClean="0"/>
              <a:t>             </a:t>
            </a: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    </a:t>
            </a:r>
            <a:r>
              <a:rPr lang="ru-RU" sz="8000" dirty="0" smtClean="0"/>
              <a:t>             </a:t>
            </a:r>
            <a:r>
              <a:rPr lang="ru-RU" sz="8000" dirty="0" smtClean="0"/>
              <a:t>,    </a:t>
            </a:r>
            <a:endParaRPr lang="ru-RU" sz="8000" dirty="0"/>
          </a:p>
        </p:txBody>
      </p:sp>
      <p:pic>
        <p:nvPicPr>
          <p:cNvPr id="2050" name="Picture 2" descr="C:\Users\User\Desktop\hello_html_660cee9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785926"/>
            <a:ext cx="2869001" cy="2590708"/>
          </a:xfrm>
          <a:prstGeom prst="rect">
            <a:avLst/>
          </a:prstGeom>
          <a:noFill/>
        </p:spPr>
      </p:pic>
      <p:pic>
        <p:nvPicPr>
          <p:cNvPr id="2051" name="Picture 3" descr="C:\Users\User\Desktop\58c026bca599e15aae97510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643050"/>
            <a:ext cx="3397661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    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                 </a:t>
            </a:r>
            <a:r>
              <a:rPr lang="ru-RU" sz="4000" b="1" dirty="0" smtClean="0">
                <a:solidFill>
                  <a:srgbClr val="C00000"/>
                </a:solidFill>
              </a:rPr>
              <a:t>,,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                          О                          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0482" name="Picture 2" descr="C:\Users\User\Desktop\lightbulb_animated_on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85860"/>
            <a:ext cx="2411033" cy="3214710"/>
          </a:xfrm>
          <a:prstGeom prst="rect">
            <a:avLst/>
          </a:prstGeom>
          <a:noFill/>
        </p:spPr>
      </p:pic>
      <p:pic>
        <p:nvPicPr>
          <p:cNvPr id="20483" name="Picture 3" descr="C:\Users\User\Desktop\kisspng-school-uniform-apron-dress-5afbdb11be9dc4.75311872152645505778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643050"/>
            <a:ext cx="321471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User\Desktop\5e71759f26a9961b710f818c4616a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Проверь себя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пешеход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2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улица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3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машина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4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водитель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5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пассажир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6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дорога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7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светофор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62</Words>
  <PresentationFormat>Экран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бюджетное дошкольное образовательное учреждение «Детский сад №28 г.Лениногорска» муниципального образования «Лениногорский муниципальный район» Республики Татарстан Ребусы от дяди Степы</vt:lpstr>
      <vt:lpstr>     ше</vt:lpstr>
      <vt:lpstr>             2</vt:lpstr>
      <vt:lpstr>               3</vt:lpstr>
      <vt:lpstr>          4</vt:lpstr>
      <vt:lpstr>                                                                                                                                                  5                              ,,         ,                           , ,,                  </vt:lpstr>
      <vt:lpstr>         6                                ,    </vt:lpstr>
      <vt:lpstr>               7</vt:lpstr>
      <vt:lpstr>Проверь себя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Ребусы от дяди Степы</dc:title>
  <dc:creator>User</dc:creator>
  <cp:lastModifiedBy>User</cp:lastModifiedBy>
  <cp:revision>24</cp:revision>
  <dcterms:created xsi:type="dcterms:W3CDTF">2020-04-03T20:05:29Z</dcterms:created>
  <dcterms:modified xsi:type="dcterms:W3CDTF">2020-04-04T18:25:56Z</dcterms:modified>
</cp:coreProperties>
</file>